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58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3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57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9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7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0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5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8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8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21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94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9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5F570-1154-4F52-B788-3786EA7120B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CB677-03FD-45F8-BC21-209F182CE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1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63809"/>
              </p:ext>
            </p:extLst>
          </p:nvPr>
        </p:nvGraphicFramePr>
        <p:xfrm>
          <a:off x="-4944" y="0"/>
          <a:ext cx="1219694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tion" r:id="rId3" imgW="6092972" imgH="3425884" progId="PowerPoint.Show.12">
                  <p:embed/>
                </p:oleObj>
              </mc:Choice>
              <mc:Fallback>
                <p:oleObj name="Presentation" r:id="rId3" imgW="6092972" imgH="3425884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944" y="0"/>
                        <a:ext cx="1219694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047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1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64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66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6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99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06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04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 ADMIN</dc:creator>
  <cp:lastModifiedBy>PR ADMIN</cp:lastModifiedBy>
  <cp:revision>2</cp:revision>
  <dcterms:created xsi:type="dcterms:W3CDTF">2015-02-04T09:20:58Z</dcterms:created>
  <dcterms:modified xsi:type="dcterms:W3CDTF">2015-02-04T09:29:46Z</dcterms:modified>
</cp:coreProperties>
</file>